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1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4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9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7666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2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66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1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2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9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5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29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70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8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4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AB58-3547-434B-8C5D-3B603876926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1509E1-CD1F-46DA-A871-DBEB4959B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5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509780" y="702646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Decoding Student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37DD6-04CC-4DFF-B6EB-A329AE793284}"/>
              </a:ext>
            </a:extLst>
          </p:cNvPr>
          <p:cNvSpPr txBox="1"/>
          <p:nvPr/>
        </p:nvSpPr>
        <p:spPr>
          <a:xfrm>
            <a:off x="1014252" y="1737534"/>
            <a:ext cx="790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Data-Driven Story of Student Well-being and Success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EA480-D4EB-4CE9-8930-A1651D85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77" y="2847637"/>
            <a:ext cx="2626895" cy="2626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CA7584-A1EE-449C-8ECA-0B4E85A5AA6E}"/>
              </a:ext>
            </a:extLst>
          </p:cNvPr>
          <p:cNvSpPr txBox="1"/>
          <p:nvPr/>
        </p:nvSpPr>
        <p:spPr>
          <a:xfrm flipH="1">
            <a:off x="0" y="6353020"/>
            <a:ext cx="48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Handcrafted by Gor Hoveyan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0212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2692FF-A62B-461E-B99E-F5C60B4BF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1591045" y="601885"/>
            <a:ext cx="718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Digital Kryptonite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22" y="1524339"/>
            <a:ext cx="8749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what about the modern student's biggest challenge? What is our 'Digital Kryptonite'?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82D9-9A90-4F10-B4CF-C6585074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38" y="2662741"/>
            <a:ext cx="6525928" cy="32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2CBA57-A6BE-479E-933B-E72AB147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1591045" y="601885"/>
            <a:ext cx="718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Your Character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20" y="1386277"/>
            <a:ext cx="87493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So, we have wellness, studying, and screen time all competing. What happens when we put them all together? If student life were a video game, what are the four playable 'characters' or 'archetypes' that emerge?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134EA-C551-4430-ABE8-DE01097F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84" y="3093999"/>
            <a:ext cx="3214036" cy="32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1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0477F-D795-4D08-928F-6F5B3BAE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1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1591045" y="601885"/>
            <a:ext cx="718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 Recipe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20" y="1386277"/>
            <a:ext cx="8749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So, what is the secret recipe for success?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32870-C250-4A09-BEA4-26FAF58F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20" y="2526697"/>
            <a:ext cx="2945026" cy="29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45513-84C2-4E15-8324-ACA433B58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85" y="2303835"/>
            <a:ext cx="4520997" cy="33907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778E3B-B12E-4850-95D6-EDD6B8ECA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61" y="2962890"/>
            <a:ext cx="2072639" cy="20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7BB71-55FB-4658-81A6-39F1C3CB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918599" y="257570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48749-21E5-4DEF-BF81-8B4F6451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7" y="1143239"/>
            <a:ext cx="1212503" cy="12125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228DFB-5A57-4C54-98BB-122397607FA1}"/>
              </a:ext>
            </a:extLst>
          </p:cNvPr>
          <p:cNvSpPr txBox="1"/>
          <p:nvPr/>
        </p:nvSpPr>
        <p:spPr>
          <a:xfrm>
            <a:off x="2625902" y="1548968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Time is the Enemy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6D80AB-DF8F-4042-9F1A-E8F1EADE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60" y="2484114"/>
            <a:ext cx="1128515" cy="11311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300256-5764-43F2-BEB8-7A19A6F65D60}"/>
              </a:ext>
            </a:extLst>
          </p:cNvPr>
          <p:cNvSpPr txBox="1"/>
          <p:nvPr/>
        </p:nvSpPr>
        <p:spPr>
          <a:xfrm>
            <a:off x="2625902" y="2857365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Wellness is Non-Negotiable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ACC0A-76F1-472D-B9C3-973D927EB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60" y="3749950"/>
            <a:ext cx="1212504" cy="1206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B1C992-4921-47E9-B999-220F07A5E8D0}"/>
              </a:ext>
            </a:extLst>
          </p:cNvPr>
          <p:cNvSpPr txBox="1"/>
          <p:nvPr/>
        </p:nvSpPr>
        <p:spPr>
          <a:xfrm>
            <a:off x="2667896" y="416576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 Matters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32C42-61D1-45EA-9C83-270CFC1A1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1" y="4699266"/>
            <a:ext cx="1991109" cy="19911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BA32A8-7F80-4707-AA46-5DCCDFF2D494}"/>
              </a:ext>
            </a:extLst>
          </p:cNvPr>
          <p:cNvSpPr txBox="1"/>
          <p:nvPr/>
        </p:nvSpPr>
        <p:spPr>
          <a:xfrm>
            <a:off x="2667896" y="5492434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is the Ultimate Key</a:t>
            </a:r>
          </a:p>
        </p:txBody>
      </p:sp>
    </p:spTree>
    <p:extLst>
      <p:ext uri="{BB962C8B-B14F-4D97-AF65-F5344CB8AC3E}">
        <p14:creationId xmlns:p14="http://schemas.microsoft.com/office/powerpoint/2010/main" val="100731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4AD008-3129-47E6-A918-8F65847804C6}"/>
              </a:ext>
            </a:extLst>
          </p:cNvPr>
          <p:cNvSpPr txBox="1"/>
          <p:nvPr/>
        </p:nvSpPr>
        <p:spPr>
          <a:xfrm>
            <a:off x="1557028" y="850050"/>
            <a:ext cx="72673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Thank You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F</a:t>
            </a:r>
            <a:r>
              <a:rPr lang="en-US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or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Y</a:t>
            </a:r>
            <a:r>
              <a:rPr lang="en-US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our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A</a:t>
            </a:r>
            <a:r>
              <a:rPr lang="en-US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ttention</a:t>
            </a:r>
            <a:endParaRPr lang="en-US" sz="5400" b="1" i="0" dirty="0">
              <a:solidFill>
                <a:schemeClr val="accent2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62CF1-5E4E-4089-9DA2-8BB9BF2AFB5D}"/>
              </a:ext>
            </a:extLst>
          </p:cNvPr>
          <p:cNvSpPr txBox="1"/>
          <p:nvPr/>
        </p:nvSpPr>
        <p:spPr>
          <a:xfrm>
            <a:off x="2989329" y="6219705"/>
            <a:ext cx="4402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Handcrafted by Gor Hoveyan</a:t>
            </a:r>
            <a:endParaRPr lang="en-US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20AE88-A84C-43BE-B035-6FAF6A65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52" y="2542271"/>
            <a:ext cx="3422708" cy="342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509775" y="393641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37DD6-04CC-4DFF-B6EB-A329AE793284}"/>
              </a:ext>
            </a:extLst>
          </p:cNvPr>
          <p:cNvSpPr txBox="1"/>
          <p:nvPr/>
        </p:nvSpPr>
        <p:spPr>
          <a:xfrm>
            <a:off x="1014250" y="1348977"/>
            <a:ext cx="7902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 in the machine: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Before a student even opens a book, are there invisible forces at play? We’ll explore the "ghosts" in the data like family background and etc., that shape a student's starting line.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DF036-20BF-4071-AB79-24B76F43079B}"/>
              </a:ext>
            </a:extLst>
          </p:cNvPr>
          <p:cNvSpPr txBox="1"/>
          <p:nvPr/>
        </p:nvSpPr>
        <p:spPr>
          <a:xfrm>
            <a:off x="1014249" y="3227642"/>
            <a:ext cx="50414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Myth of the Lone Genius: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Does academic success happen in a vacuum? We'll investigate whether the "lone genius" who just studies all day is a myth, and see how crucial a balanced, healthy lifestyle really is.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2C31A-61F7-4F11-BDD1-094544EA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08" y="3227642"/>
            <a:ext cx="3225617" cy="23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509775" y="393641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37DD6-04CC-4DFF-B6EB-A329AE793284}"/>
              </a:ext>
            </a:extLst>
          </p:cNvPr>
          <p:cNvSpPr txBox="1"/>
          <p:nvPr/>
        </p:nvSpPr>
        <p:spPr>
          <a:xfrm>
            <a:off x="1014250" y="1348977"/>
            <a:ext cx="7902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Your Character: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student life were a video game, what are the four playable characters, or "archetypes," that emerge from our data? And more importantly, which character build is most likely to win the game of grades?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DF036-20BF-4071-AB79-24B76F43079B}"/>
              </a:ext>
            </a:extLst>
          </p:cNvPr>
          <p:cNvSpPr txBox="1"/>
          <p:nvPr/>
        </p:nvSpPr>
        <p:spPr>
          <a:xfrm>
            <a:off x="1014249" y="3596974"/>
            <a:ext cx="50414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Secret Recipe: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there a hidden "recipe for success" in our data? We’ll shift through the habits of top performers to see if we can uncover the secret ingredients.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6C735-DE0A-45D0-8297-31A5C6033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99" y="3455943"/>
            <a:ext cx="3172935" cy="22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373570" y="595973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A335E-BD60-4EB2-941D-B1C5C2AF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8" y="1784342"/>
            <a:ext cx="1479766" cy="1479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CD7949-3949-42CD-9B40-B4C70D073EC2}"/>
              </a:ext>
            </a:extLst>
          </p:cNvPr>
          <p:cNvSpPr txBox="1"/>
          <p:nvPr/>
        </p:nvSpPr>
        <p:spPr>
          <a:xfrm>
            <a:off x="2120574" y="1834133"/>
            <a:ext cx="3244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Parental education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ACE04-8A02-4E12-98E3-E360EA9B7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3" y="4125425"/>
            <a:ext cx="1479766" cy="1479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43C734-CFCA-4506-BD09-CBBFC28C1F81}"/>
              </a:ext>
            </a:extLst>
          </p:cNvPr>
          <p:cNvSpPr txBox="1"/>
          <p:nvPr/>
        </p:nvSpPr>
        <p:spPr>
          <a:xfrm>
            <a:off x="2195132" y="4128891"/>
            <a:ext cx="28376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Factors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Study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 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6B97D0-9BA0-44BF-BDE6-E70EE70E1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50" y="1784342"/>
            <a:ext cx="1476299" cy="14797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6B960F-52AE-4D71-8689-E36C6B8AA474}"/>
              </a:ext>
            </a:extLst>
          </p:cNvPr>
          <p:cNvSpPr txBox="1"/>
          <p:nvPr/>
        </p:nvSpPr>
        <p:spPr>
          <a:xfrm>
            <a:off x="6995841" y="1784342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Wellness Habits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Sleep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Diet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Exercise Frequency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FFD913-F2B9-4B76-A266-F7141B94B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373" y="4128891"/>
            <a:ext cx="1476300" cy="1476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A7ACE7-88B5-4249-A500-0E714CA1FC7E}"/>
              </a:ext>
            </a:extLst>
          </p:cNvPr>
          <p:cNvSpPr txBox="1"/>
          <p:nvPr/>
        </p:nvSpPr>
        <p:spPr>
          <a:xfrm>
            <a:off x="6980796" y="4128891"/>
            <a:ext cx="3147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Habits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Social Media Hours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Netflix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Internet Quality</a:t>
            </a:r>
          </a:p>
        </p:txBody>
      </p:sp>
    </p:spTree>
    <p:extLst>
      <p:ext uri="{BB962C8B-B14F-4D97-AF65-F5344CB8AC3E}">
        <p14:creationId xmlns:p14="http://schemas.microsoft.com/office/powerpoint/2010/main" val="97488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2373570" y="595973"/>
            <a:ext cx="491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 in the Machine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22" y="1524339"/>
            <a:ext cx="8749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Before a student even opens a book, are there invisible forces at play?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AD10C-4A0F-4754-9EF3-2AE18F8A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5" y="2907581"/>
            <a:ext cx="4661836" cy="28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5142E1-6692-4EEE-87E5-11373193C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5"/>
          <a:stretch/>
        </p:blipFill>
        <p:spPr>
          <a:xfrm>
            <a:off x="0" y="0"/>
            <a:ext cx="12192000" cy="68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1591045" y="601885"/>
            <a:ext cx="718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"Sleep vs. Study" Dilemma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22" y="1524339"/>
            <a:ext cx="8749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academic success just about studying, or is there more to it? Let's look at the 'Myth of the Lone Genius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C45A8-8F26-4D8C-9BA7-9CBA6CC33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23" y="2964581"/>
            <a:ext cx="2826157" cy="28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5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325411-342E-410F-9679-F0545EE36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2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3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E9DCF-B83A-4B00-A5C7-FF4C207ABACC}"/>
              </a:ext>
            </a:extLst>
          </p:cNvPr>
          <p:cNvSpPr txBox="1"/>
          <p:nvPr/>
        </p:nvSpPr>
        <p:spPr>
          <a:xfrm flipH="1">
            <a:off x="1199780" y="630727"/>
            <a:ext cx="7966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Juggling 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FC452-D717-4DFD-A803-7C629A93F266}"/>
              </a:ext>
            </a:extLst>
          </p:cNvPr>
          <p:cNvSpPr txBox="1"/>
          <p:nvPr/>
        </p:nvSpPr>
        <p:spPr>
          <a:xfrm>
            <a:off x="808517" y="1784221"/>
            <a:ext cx="8749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students take on a part-time job, what part of their academic life pays the price first: their class attendance or their study 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1B508-1D96-4EBC-809D-CC66DEBA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2" y="3339999"/>
            <a:ext cx="2887274" cy="28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50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</TotalTime>
  <Words>402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Hoveyan Gor</dc:creator>
  <cp:lastModifiedBy>Hoveyan Gor</cp:lastModifiedBy>
  <cp:revision>19</cp:revision>
  <dcterms:created xsi:type="dcterms:W3CDTF">2025-06-16T13:03:29Z</dcterms:created>
  <dcterms:modified xsi:type="dcterms:W3CDTF">2025-06-16T19:11:59Z</dcterms:modified>
</cp:coreProperties>
</file>